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Relationship Id="rId18" Type="http://schemas.openxmlformats.org/officeDocument/2006/relationships/image" Target="../media/image171.png"/><Relationship Id="rId19" Type="http://schemas.openxmlformats.org/officeDocument/2006/relationships/image" Target="../media/image172.png"/><Relationship Id="rId20" Type="http://schemas.openxmlformats.org/officeDocument/2006/relationships/image" Target="../media/image173.png"/><Relationship Id="rId21" Type="http://schemas.openxmlformats.org/officeDocument/2006/relationships/image" Target="../media/image174.png"/><Relationship Id="rId22" Type="http://schemas.openxmlformats.org/officeDocument/2006/relationships/image" Target="../media/image175.png"/><Relationship Id="rId23" Type="http://schemas.openxmlformats.org/officeDocument/2006/relationships/image" Target="../media/image176.png"/><Relationship Id="rId24" Type="http://schemas.openxmlformats.org/officeDocument/2006/relationships/image" Target="../media/image177.png"/><Relationship Id="rId25" Type="http://schemas.openxmlformats.org/officeDocument/2006/relationships/image" Target="../media/image178.png"/><Relationship Id="rId26" Type="http://schemas.openxmlformats.org/officeDocument/2006/relationships/image" Target="../media/image17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63954" y="1553283"/>
            <a:ext cx="7198196" cy="7198196"/>
            <a:chOff x="3563954" y="1553283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3954" y="1553283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1993" y="3790631"/>
            <a:ext cx="14968208" cy="23196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8308" y="6382527"/>
            <a:ext cx="5402072" cy="15450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3603538" y="4939281"/>
            <a:ext cx="9036657" cy="5795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602011"/>
            <a:ext cx="6085958" cy="2109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62282"/>
            <a:ext cx="1270233" cy="14542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6838163"/>
            <a:ext cx="5177072" cy="11428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824" y="2466667"/>
            <a:ext cx="10704762" cy="5352381"/>
            <a:chOff x="11619824" y="2466667"/>
            <a:chExt cx="10704762" cy="53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9824" y="2466667"/>
              <a:ext cx="10704762" cy="5352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3663667" y="4879313"/>
            <a:ext cx="9156914" cy="5795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3135" y="968535"/>
            <a:ext cx="3676687" cy="10435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729391"/>
            <a:ext cx="2031053" cy="5047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0277"/>
            <a:ext cx="1132500" cy="1094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553" y="8861541"/>
            <a:ext cx="11932062" cy="679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0133" y="2362044"/>
            <a:ext cx="16157962" cy="5526757"/>
            <a:chOff x="940133" y="2362044"/>
            <a:chExt cx="16157962" cy="55267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33" y="2362044"/>
              <a:ext cx="16157962" cy="5526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70530" y="885450"/>
            <a:ext cx="6171429" cy="961047"/>
            <a:chOff x="9970530" y="885450"/>
            <a:chExt cx="6171429" cy="961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0530" y="885450"/>
              <a:ext cx="6171429" cy="961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135" y="968535"/>
            <a:ext cx="3676687" cy="10435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9391"/>
            <a:ext cx="2031053" cy="5047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930277"/>
            <a:ext cx="1132500" cy="1094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553" y="8861544"/>
            <a:ext cx="15075909" cy="679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2631" y="2920911"/>
            <a:ext cx="14224348" cy="5140627"/>
            <a:chOff x="1882631" y="2920911"/>
            <a:chExt cx="14224348" cy="51406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2631" y="2920911"/>
              <a:ext cx="14224348" cy="5140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135" y="968535"/>
            <a:ext cx="3676687" cy="10435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9391"/>
            <a:ext cx="2031053" cy="5047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930277"/>
            <a:ext cx="1132500" cy="10944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553" y="8861544"/>
            <a:ext cx="15960404" cy="679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399" y="3932259"/>
            <a:ext cx="9601782" cy="4745159"/>
            <a:chOff x="801399" y="3932259"/>
            <a:chExt cx="9601782" cy="4745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399" y="3932259"/>
              <a:ext cx="9601782" cy="4745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11367" y="477191"/>
            <a:ext cx="10762732" cy="4158066"/>
            <a:chOff x="7411367" y="477191"/>
            <a:chExt cx="10762732" cy="41580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1367" y="477191"/>
              <a:ext cx="10762732" cy="4158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3135" y="964659"/>
            <a:ext cx="3838592" cy="1047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9801" y="1721458"/>
            <a:ext cx="2519872" cy="5253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930163"/>
            <a:ext cx="1186072" cy="11434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06666" y="7406201"/>
            <a:ext cx="7669100" cy="1028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5574" y="2710824"/>
            <a:ext cx="8047475" cy="4258919"/>
            <a:chOff x="335574" y="2710824"/>
            <a:chExt cx="8047475" cy="42589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574" y="2710824"/>
              <a:ext cx="8047475" cy="4258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07789" y="8232385"/>
            <a:ext cx="9320613" cy="1693054"/>
            <a:chOff x="8607789" y="8232385"/>
            <a:chExt cx="9320613" cy="1693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7789" y="8232385"/>
              <a:ext cx="9320613" cy="1693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29496" y="6682563"/>
            <a:ext cx="6395415" cy="923526"/>
            <a:chOff x="8629496" y="6682563"/>
            <a:chExt cx="6395415" cy="9235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9496" y="6682563"/>
              <a:ext cx="6395415" cy="923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47963" y="582633"/>
            <a:ext cx="6279925" cy="5497158"/>
            <a:chOff x="11647963" y="582633"/>
            <a:chExt cx="6279925" cy="54971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47963" y="582633"/>
              <a:ext cx="6279925" cy="5497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605239"/>
            <a:ext cx="6956710" cy="20350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2758"/>
            <a:ext cx="1286214" cy="14542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6838163"/>
            <a:ext cx="1577167" cy="16761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663667" y="4879313"/>
            <a:ext cx="9156914" cy="579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14286" y="2057143"/>
            <a:ext cx="6171429" cy="6171429"/>
            <a:chOff x="10914286" y="2057143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4286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07516"/>
            <a:ext cx="1805135" cy="9808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0163"/>
            <a:ext cx="1132501" cy="1143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83811" y="5029205"/>
            <a:ext cx="7815272" cy="11211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3780" y="2252485"/>
            <a:ext cx="8824702" cy="3760526"/>
            <a:chOff x="553780" y="2252485"/>
            <a:chExt cx="8824702" cy="37605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780" y="2252485"/>
              <a:ext cx="8824702" cy="3760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3780" y="6370410"/>
            <a:ext cx="10459120" cy="3680303"/>
            <a:chOff x="553780" y="6370410"/>
            <a:chExt cx="10459120" cy="36803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780" y="6370410"/>
              <a:ext cx="10459120" cy="3680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07516"/>
            <a:ext cx="2588421" cy="9808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0163"/>
            <a:ext cx="1186072" cy="1143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070" y="5088572"/>
            <a:ext cx="5685034" cy="2757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9960" y="1270389"/>
            <a:ext cx="10249188" cy="7744936"/>
            <a:chOff x="7269960" y="1270389"/>
            <a:chExt cx="10249188" cy="77449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9960" y="1270389"/>
              <a:ext cx="10249188" cy="7744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07516"/>
            <a:ext cx="2219706" cy="9808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0163"/>
            <a:ext cx="1185596" cy="1143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6869" y="2489294"/>
            <a:ext cx="13551975" cy="6861958"/>
            <a:chOff x="2366869" y="2489294"/>
            <a:chExt cx="13551975" cy="68619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869" y="2489294"/>
              <a:ext cx="13551975" cy="6861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708544"/>
            <a:ext cx="5239148" cy="2109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55016"/>
            <a:ext cx="1255661" cy="14542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6838163"/>
            <a:ext cx="2094710" cy="16761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663667" y="4879313"/>
            <a:ext cx="9156914" cy="579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83051" y="2381361"/>
            <a:ext cx="6171429" cy="5853038"/>
            <a:chOff x="10183051" y="2381361"/>
            <a:chExt cx="6171429" cy="58530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3051" y="2381361"/>
              <a:ext cx="6171429" cy="5853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80952"/>
            <a:ext cx="11638095" cy="11047619"/>
            <a:chOff x="7066667" y="-380952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80952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2886" y="2167866"/>
            <a:ext cx="4523009" cy="17923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2774"/>
            <a:ext cx="7345287" cy="79280"/>
            <a:chOff x="9142857" y="413277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13277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34463" y="4103920"/>
            <a:ext cx="3342366" cy="44431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5244" y="4013358"/>
            <a:ext cx="679052" cy="44074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3663667" y="4879313"/>
            <a:ext cx="9156914" cy="5795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68535"/>
            <a:ext cx="3241468" cy="9197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0277"/>
            <a:ext cx="1132502" cy="1094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4448" y="2808782"/>
            <a:ext cx="9841176" cy="1964053"/>
            <a:chOff x="1264448" y="2808782"/>
            <a:chExt cx="9841176" cy="1964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448" y="2808782"/>
              <a:ext cx="9841176" cy="19640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8889" y="3147805"/>
            <a:ext cx="7354033" cy="6561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0793" y="3819138"/>
            <a:ext cx="7463672" cy="530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399" y="3327758"/>
            <a:ext cx="926101" cy="926101"/>
            <a:chOff x="801399" y="3327758"/>
            <a:chExt cx="926101" cy="9261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399" y="3327758"/>
              <a:ext cx="926101" cy="926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4448" y="5512880"/>
            <a:ext cx="9841176" cy="1964053"/>
            <a:chOff x="1264448" y="5512880"/>
            <a:chExt cx="9841176" cy="19640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4448" y="5512880"/>
              <a:ext cx="9841176" cy="19640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8888" y="5851906"/>
            <a:ext cx="9064119" cy="5480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90317" y="6536134"/>
            <a:ext cx="1005282" cy="507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1399" y="6031856"/>
            <a:ext cx="926101" cy="926101"/>
            <a:chOff x="801399" y="6031856"/>
            <a:chExt cx="926101" cy="9261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1399" y="6031856"/>
              <a:ext cx="926101" cy="926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76893" y="2798296"/>
            <a:ext cx="4689123" cy="4689123"/>
            <a:chOff x="12576893" y="2798296"/>
            <a:chExt cx="4689123" cy="46891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6893" y="2798296"/>
              <a:ext cx="4689123" cy="46891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2562" y="2183966"/>
            <a:ext cx="5917783" cy="5917783"/>
            <a:chOff x="11962562" y="2183966"/>
            <a:chExt cx="5917783" cy="59177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2562" y="2183966"/>
              <a:ext cx="5917783" cy="59177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55400" y="1476803"/>
            <a:ext cx="7332108" cy="7332108"/>
            <a:chOff x="11255400" y="1476803"/>
            <a:chExt cx="7332108" cy="73321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55400" y="1476803"/>
              <a:ext cx="7332108" cy="73321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16552" y="2237956"/>
            <a:ext cx="5809803" cy="5809803"/>
            <a:chOff x="12016552" y="2237956"/>
            <a:chExt cx="5809803" cy="58098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16552" y="2237956"/>
              <a:ext cx="5809803" cy="580980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22977" y="4134696"/>
            <a:ext cx="6134317" cy="13640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68535"/>
            <a:ext cx="2551116" cy="9197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0277"/>
            <a:ext cx="1186073" cy="1094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8371" y="2276219"/>
            <a:ext cx="13551975" cy="6861958"/>
            <a:chOff x="2568371" y="2276219"/>
            <a:chExt cx="13551975" cy="68619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8371" y="2276219"/>
              <a:ext cx="13551975" cy="68619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79419" y="3672639"/>
            <a:ext cx="1743341" cy="813559"/>
            <a:chOff x="12879419" y="3672639"/>
            <a:chExt cx="1743341" cy="8135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9419" y="3672639"/>
              <a:ext cx="1743341" cy="813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97094" y="3992484"/>
            <a:ext cx="1491525" cy="493714"/>
            <a:chOff x="8397094" y="3992484"/>
            <a:chExt cx="1491525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7094" y="3992484"/>
              <a:ext cx="1491525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87893" y="3992484"/>
            <a:ext cx="1491525" cy="493714"/>
            <a:chOff x="11387893" y="3992484"/>
            <a:chExt cx="1491525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87893" y="3992484"/>
              <a:ext cx="1491525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05569" y="5252225"/>
            <a:ext cx="1491525" cy="493714"/>
            <a:chOff x="6905569" y="5252225"/>
            <a:chExt cx="1491525" cy="493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5569" y="5252225"/>
              <a:ext cx="1491525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68535"/>
            <a:ext cx="2570163" cy="9292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0277"/>
            <a:ext cx="1185597" cy="1094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753" y="4897856"/>
            <a:ext cx="10467045" cy="1529808"/>
            <a:chOff x="974753" y="4897856"/>
            <a:chExt cx="10467045" cy="15298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753" y="4897856"/>
              <a:ext cx="10467045" cy="152980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6997" y="5431477"/>
            <a:ext cx="9680019" cy="5247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082" y="5302089"/>
            <a:ext cx="721343" cy="721343"/>
            <a:chOff x="614082" y="5302089"/>
            <a:chExt cx="721343" cy="7213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082" y="5302089"/>
              <a:ext cx="721343" cy="721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753" y="6688098"/>
            <a:ext cx="10467045" cy="1529808"/>
            <a:chOff x="974753" y="6688098"/>
            <a:chExt cx="10467045" cy="15298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4753" y="6688098"/>
              <a:ext cx="10467045" cy="15298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6997" y="7047079"/>
            <a:ext cx="8650782" cy="5247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4082" y="7092331"/>
            <a:ext cx="721343" cy="721343"/>
            <a:chOff x="614082" y="7092331"/>
            <a:chExt cx="721343" cy="7213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082" y="7092331"/>
              <a:ext cx="721343" cy="7213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1118" y="7446299"/>
            <a:ext cx="2661839" cy="3548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9665" y="8493307"/>
            <a:ext cx="10482133" cy="1529808"/>
            <a:chOff x="959665" y="8493307"/>
            <a:chExt cx="10482133" cy="15298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9665" y="8493307"/>
              <a:ext cx="10482133" cy="152980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6145" y="8763313"/>
            <a:ext cx="1151779" cy="5110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8995" y="8897540"/>
            <a:ext cx="721343" cy="721343"/>
            <a:chOff x="598995" y="8897540"/>
            <a:chExt cx="721343" cy="7213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8995" y="8897540"/>
              <a:ext cx="721343" cy="7213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2262" y="9218610"/>
            <a:ext cx="7131658" cy="5284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40956" y="2766635"/>
            <a:ext cx="4569736" cy="5619048"/>
            <a:chOff x="12840956" y="2766635"/>
            <a:chExt cx="4569736" cy="56190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40956" y="2766635"/>
              <a:ext cx="4569736" cy="561904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45240" y="3058640"/>
            <a:ext cx="2804257" cy="10197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92477" y="4729344"/>
            <a:ext cx="4129615" cy="26635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64778" y="3922472"/>
            <a:ext cx="3722092" cy="218374"/>
            <a:chOff x="13264778" y="3922472"/>
            <a:chExt cx="3722092" cy="21837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64778" y="3922472"/>
              <a:ext cx="3722092" cy="2183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57800" y="1450372"/>
            <a:ext cx="6171429" cy="2758712"/>
            <a:chOff x="6357800" y="1450372"/>
            <a:chExt cx="6171429" cy="27587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57800" y="1450372"/>
              <a:ext cx="6171429" cy="27587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21914" y="3911553"/>
            <a:ext cx="1491525" cy="493714"/>
            <a:chOff x="7921914" y="3911553"/>
            <a:chExt cx="1491525" cy="493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21914" y="3911553"/>
              <a:ext cx="1491525" cy="493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05441" y="3897016"/>
            <a:ext cx="1491525" cy="493714"/>
            <a:chOff x="10905441" y="3897016"/>
            <a:chExt cx="1491525" cy="493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05441" y="3897016"/>
              <a:ext cx="1491525" cy="493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47075" y="3322614"/>
            <a:ext cx="4583624" cy="918413"/>
            <a:chOff x="1847075" y="3322614"/>
            <a:chExt cx="4583624" cy="91841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47075" y="3322614"/>
              <a:ext cx="4583624" cy="91841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57613" y="4826533"/>
            <a:ext cx="400973" cy="74566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133594" y="3523400"/>
            <a:ext cx="4108042" cy="6166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594353"/>
            <a:ext cx="6731587" cy="18173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1" y="1255473"/>
            <a:ext cx="1248146" cy="14542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6838163"/>
            <a:ext cx="3136053" cy="11428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663667" y="4879313"/>
            <a:ext cx="9156914" cy="579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86258" y="1872757"/>
            <a:ext cx="6277008" cy="6044329"/>
            <a:chOff x="10686258" y="1872757"/>
            <a:chExt cx="6277008" cy="60443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86258" y="1872757"/>
              <a:ext cx="6277008" cy="6044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04797"/>
            <a:ext cx="5200554" cy="10027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0439"/>
            <a:ext cx="1132502" cy="10958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08053" y="3355725"/>
            <a:ext cx="5465135" cy="6559922"/>
            <a:chOff x="9208053" y="3355725"/>
            <a:chExt cx="5465135" cy="65599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08053" y="3355725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12526" y="3355725"/>
            <a:ext cx="5465135" cy="6559922"/>
            <a:chOff x="3612526" y="3355725"/>
            <a:chExt cx="5465135" cy="65599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2526" y="3355725"/>
              <a:ext cx="5465135" cy="65599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69240" y="6263581"/>
            <a:ext cx="3301212" cy="7118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6573" y="7558039"/>
            <a:ext cx="3927700" cy="15838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97058" y="3905153"/>
            <a:ext cx="1944268" cy="1944268"/>
            <a:chOff x="10997058" y="3905153"/>
            <a:chExt cx="1944268" cy="19442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7058" y="3905153"/>
              <a:ext cx="1944268" cy="19442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24906" y="6292803"/>
            <a:ext cx="3597212" cy="7118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92230" y="7558049"/>
            <a:ext cx="4237214" cy="15838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99183" y="2177215"/>
            <a:ext cx="11083530" cy="1529808"/>
            <a:chOff x="3599183" y="2177215"/>
            <a:chExt cx="11083530" cy="15298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9183" y="2177215"/>
              <a:ext cx="11083530" cy="152980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00269" y="2512621"/>
            <a:ext cx="9221230" cy="8166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22316" y="4337213"/>
            <a:ext cx="1080146" cy="1080148"/>
            <a:chOff x="11422316" y="4337213"/>
            <a:chExt cx="1080146" cy="10801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22316" y="4337213"/>
              <a:ext cx="1080146" cy="1080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72959" y="3905153"/>
            <a:ext cx="1944268" cy="1944268"/>
            <a:chOff x="5372959" y="3905153"/>
            <a:chExt cx="1944268" cy="19442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2959" y="3905153"/>
              <a:ext cx="1944268" cy="1944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89011" y="4121183"/>
            <a:ext cx="1512164" cy="1512208"/>
            <a:chOff x="5589011" y="4121183"/>
            <a:chExt cx="1512164" cy="15122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89011" y="4121183"/>
              <a:ext cx="1512164" cy="1512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59221"/>
            <a:ext cx="3631040" cy="938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0439"/>
            <a:ext cx="1186073" cy="10958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182" y="2930817"/>
            <a:ext cx="6638599" cy="6638599"/>
            <a:chOff x="1643182" y="2930817"/>
            <a:chExt cx="6638599" cy="66385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43182" y="2930817"/>
              <a:ext cx="6638599" cy="6638599"/>
              <a:chOff x="1643182" y="2930817"/>
              <a:chExt cx="6638599" cy="663859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3182" y="2930817"/>
                <a:ext cx="6638599" cy="663859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086173" y="3596348"/>
              <a:ext cx="5752618" cy="5307536"/>
              <a:chOff x="2086173" y="3596348"/>
              <a:chExt cx="5752618" cy="530753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56760" y="5700023"/>
                <a:ext cx="5526645" cy="1954855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29826" y="7739388"/>
                <a:ext cx="5922634" cy="1240139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4017841" y="3596348"/>
                <a:ext cx="1889418" cy="1889418"/>
                <a:chOff x="4017841" y="3596348"/>
                <a:chExt cx="1889418" cy="188941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017841" y="3596348"/>
                  <a:ext cx="1889418" cy="18894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643182" y="2930817"/>
            <a:ext cx="6638599" cy="6638599"/>
            <a:chOff x="1643182" y="2930817"/>
            <a:chExt cx="6638599" cy="66385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182" y="2930817"/>
              <a:ext cx="6638599" cy="66385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4480" y="5598823"/>
            <a:ext cx="5612224" cy="10381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29825" y="7079149"/>
            <a:ext cx="5208834" cy="17819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017841" y="3596348"/>
            <a:ext cx="1889418" cy="1889418"/>
            <a:chOff x="4017841" y="3596348"/>
            <a:chExt cx="1889418" cy="18894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17841" y="3596348"/>
              <a:ext cx="1889418" cy="1889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43341" y="2930817"/>
            <a:ext cx="6628031" cy="6628031"/>
            <a:chOff x="9743341" y="2930817"/>
            <a:chExt cx="6628031" cy="662803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743341" y="2930817"/>
              <a:ext cx="6628031" cy="6628031"/>
              <a:chOff x="9743341" y="2930817"/>
              <a:chExt cx="6628031" cy="662803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43341" y="2930817"/>
                <a:ext cx="6628031" cy="662803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185627" y="3595289"/>
              <a:ext cx="5743460" cy="5299087"/>
              <a:chOff x="10185627" y="3595289"/>
              <a:chExt cx="5743460" cy="529908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56102" y="5695614"/>
                <a:ext cx="5518941" cy="1951998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129370" y="7731733"/>
                <a:ext cx="5912990" cy="1238247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12114220" y="3595289"/>
                <a:ext cx="1886410" cy="1886410"/>
                <a:chOff x="12114220" y="3595289"/>
                <a:chExt cx="1886410" cy="188641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114220" y="3595289"/>
                  <a:ext cx="1886410" cy="188641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9743341" y="2930817"/>
            <a:ext cx="6628031" cy="6628031"/>
            <a:chOff x="9743341" y="2930817"/>
            <a:chExt cx="6628031" cy="66280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43341" y="2930817"/>
              <a:ext cx="6628031" cy="662803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63813" y="5736898"/>
            <a:ext cx="4757883" cy="97031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29362" y="7199078"/>
            <a:ext cx="5951095" cy="12184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114220" y="3595289"/>
            <a:ext cx="1886410" cy="1886410"/>
            <a:chOff x="12114220" y="3595289"/>
            <a:chExt cx="1886410" cy="188641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14220" y="3595289"/>
              <a:ext cx="1886410" cy="18864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39254" y="3812841"/>
            <a:ext cx="646456" cy="1548949"/>
            <a:chOff x="4639254" y="3812841"/>
            <a:chExt cx="646456" cy="154894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39254" y="3812841"/>
              <a:ext cx="646456" cy="15489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95457" y="3813163"/>
            <a:ext cx="742847" cy="1548949"/>
            <a:chOff x="12695457" y="3813163"/>
            <a:chExt cx="742847" cy="154894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95457" y="3813163"/>
              <a:ext cx="742847" cy="1548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3241" y="4901022"/>
            <a:ext cx="6481330" cy="16777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59475" y="6645777"/>
            <a:ext cx="7345287" cy="79280"/>
            <a:chOff x="9559475" y="6645777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9475" y="6645777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9475" y="9444529"/>
            <a:ext cx="7345287" cy="79280"/>
            <a:chOff x="9559475" y="9444529"/>
            <a:chExt cx="7345287" cy="79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475" y="9444529"/>
              <a:ext cx="7345287" cy="792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3663667" y="4879313"/>
            <a:ext cx="9156914" cy="579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208430"/>
            <a:ext cx="7200996" cy="18002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16" y="1262282"/>
            <a:ext cx="1134424" cy="1454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3165" y="-840706"/>
            <a:ext cx="14218397" cy="11126420"/>
            <a:chOff x="6163165" y="-840706"/>
            <a:chExt cx="14218397" cy="111264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3165" y="-840706"/>
              <a:ext cx="14218397" cy="11126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900735"/>
            <a:ext cx="4508554" cy="1111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5923"/>
            <a:ext cx="1132500" cy="1094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51816" y="4548184"/>
            <a:ext cx="7217467" cy="3065232"/>
            <a:chOff x="10651816" y="4548184"/>
            <a:chExt cx="7217467" cy="30652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1816" y="4548184"/>
              <a:ext cx="7217467" cy="30652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9601" y="3751755"/>
            <a:ext cx="1467392" cy="1467392"/>
            <a:chOff x="2779601" y="3751755"/>
            <a:chExt cx="1467392" cy="14673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9601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34921" y="5253792"/>
            <a:ext cx="7041095" cy="16593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4504" y="5753405"/>
            <a:ext cx="3954366" cy="10256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2763" y="7239410"/>
            <a:ext cx="4234416" cy="14989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0133" y="2637790"/>
            <a:ext cx="9572304" cy="6858507"/>
            <a:chOff x="940133" y="2637790"/>
            <a:chExt cx="9572304" cy="68585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133" y="2637790"/>
              <a:ext cx="9572304" cy="6858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3135" y="900735"/>
            <a:ext cx="5958230" cy="11212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0287"/>
            <a:ext cx="1186071" cy="11000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8535" y="8377649"/>
            <a:ext cx="10254641" cy="7372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0518" y="2461559"/>
            <a:ext cx="15944679" cy="5419739"/>
            <a:chOff x="1170518" y="2461559"/>
            <a:chExt cx="15944679" cy="54197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518" y="2461559"/>
              <a:ext cx="15944679" cy="5419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261081"/>
            <a:ext cx="8654101" cy="19440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62282"/>
            <a:ext cx="1271642" cy="14542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1554" y="5850268"/>
            <a:ext cx="12702719" cy="1651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10501" y="-262125"/>
            <a:ext cx="10282978" cy="10809964"/>
            <a:chOff x="10610501" y="-262125"/>
            <a:chExt cx="10282978" cy="10809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0501" y="-262125"/>
              <a:ext cx="10282978" cy="108099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3663667" y="4879313"/>
            <a:ext cx="9156914" cy="5795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1706" y="777889"/>
            <a:ext cx="13475404" cy="7229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567487"/>
            <a:ext cx="2059320" cy="5047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0277"/>
            <a:ext cx="1132500" cy="1094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6639" y="8831641"/>
            <a:ext cx="7272727" cy="605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00851" y="2146184"/>
            <a:ext cx="11826869" cy="6526679"/>
            <a:chOff x="3200851" y="2146184"/>
            <a:chExt cx="11826869" cy="65266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0851" y="2146184"/>
              <a:ext cx="11826869" cy="6526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1706" y="699925"/>
            <a:ext cx="12600128" cy="11599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0277" y="1721458"/>
            <a:ext cx="8542739" cy="5253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0287"/>
            <a:ext cx="1186071" cy="11000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029" y="7045087"/>
            <a:ext cx="6836256" cy="6903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399" y="2430891"/>
            <a:ext cx="9872735" cy="3788879"/>
            <a:chOff x="801399" y="2430891"/>
            <a:chExt cx="9872735" cy="37888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399" y="2430891"/>
              <a:ext cx="9872735" cy="37888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9487" y="3330221"/>
            <a:ext cx="9851755" cy="6631396"/>
            <a:chOff x="8019487" y="3330221"/>
            <a:chExt cx="9851755" cy="6631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9487" y="3330221"/>
              <a:ext cx="9851755" cy="6631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1230" y="798879"/>
            <a:ext cx="14047413" cy="757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9801" y="1510344"/>
            <a:ext cx="5860072" cy="5047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211" y="935715"/>
            <a:ext cx="1004681" cy="1094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7511" y="9190528"/>
            <a:ext cx="9520833" cy="1118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39273" y="2271327"/>
            <a:ext cx="8607168" cy="6767015"/>
            <a:chOff x="4839273" y="2271327"/>
            <a:chExt cx="8607168" cy="67670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9273" y="2271327"/>
              <a:ext cx="8607168" cy="6767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2022-06-13T01:00:48Z</dcterms:created>
  <dcterms:modified xsi:type="dcterms:W3CDTF">2022-06-13T01:00:48Z</dcterms:modified>
</cp:coreProperties>
</file>